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bb44c67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bb44c67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cfcc126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cfcc126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1bb44c67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1bb44c67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cfcc126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cfcc126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1bb44c67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1bb44c67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012c8670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012c8670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1bb44c6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1bb44c6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1bb44c67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1bb44c6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12c8670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12c8670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012c8670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012c8670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012c8670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012c8670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012c8670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012c8670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012c8670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012c8670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16.jp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CropAI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One-stop solution to suicide by farmers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289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3700" y="152400"/>
            <a:ext cx="2524125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225" y="152400"/>
            <a:ext cx="22669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79825" y="97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Finance Handing</a:t>
            </a:r>
            <a:endParaRPr sz="2400"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90150" y="503550"/>
            <a:ext cx="8963700" cy="44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Aim : Budget Management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Solution :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Budget Manager that takes farmers income and expenses as input prepares a budget so that expenditure does not exceed income and farmer is saved from debts.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EMI calculations based on loans taken will also be done and deducted from the income.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Method :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Python for backend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Estimation of monthly expense and income based on previous inputs incase farmer doesn’t enter few values.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41799" l="0" r="0" t="0"/>
          <a:stretch/>
        </p:blipFill>
        <p:spPr>
          <a:xfrm>
            <a:off x="927560" y="491375"/>
            <a:ext cx="2278665" cy="32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15923" l="0" r="0" t="0"/>
          <a:stretch/>
        </p:blipFill>
        <p:spPr>
          <a:xfrm>
            <a:off x="3942175" y="572250"/>
            <a:ext cx="2064375" cy="335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050" y="570100"/>
            <a:ext cx="2317500" cy="33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133925" y="148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News</a:t>
            </a:r>
            <a:endParaRPr sz="2400"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133925" y="792250"/>
            <a:ext cx="8873700" cy="3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Aim : To create awareness among farmers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Solution : A section in the app dedicated to improve awareness in farmers by displaying the news related to farmers and agriculture.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775" y="1642950"/>
            <a:ext cx="2327375" cy="33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80750" y="226275"/>
            <a:ext cx="9483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055" y="0"/>
            <a:ext cx="2585170" cy="50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700" y="0"/>
            <a:ext cx="2936756" cy="50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450" y="619300"/>
            <a:ext cx="22669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06300" y="107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Reasons for suicide: </a:t>
            </a:r>
            <a:endParaRPr sz="2400"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128016" y="602325"/>
            <a:ext cx="8915400" cy="43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Bad crop: </a:t>
            </a:r>
            <a:endParaRPr b="1"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Adverse Climatic Conditions</a:t>
            </a:r>
            <a:endParaRPr sz="1400">
              <a:solidFill>
                <a:srgbClr val="666666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Unpredictable Weather Conditions</a:t>
            </a:r>
            <a:endParaRPr sz="1400">
              <a:solidFill>
                <a:srgbClr val="666666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Poor Farming Practices</a:t>
            </a:r>
            <a:endParaRPr sz="1400">
              <a:solidFill>
                <a:srgbClr val="666666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Pests and Diseases</a:t>
            </a:r>
            <a:endParaRPr sz="14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/>
              <a:t>Solution: </a:t>
            </a:r>
            <a:endParaRPr b="1" sz="1400"/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Best crop prediction and comparison with current crop based on location.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Methodology:</a:t>
            </a:r>
            <a:endParaRPr b="1" sz="1400"/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Rainfall prediction - Time series analysis using Holt Winter Prediction algorithm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Temperature prediction -Time Series Analysis </a:t>
            </a:r>
            <a:r>
              <a:rPr lang="en" sz="1400"/>
              <a:t>using Holt Winter Prediction algorithm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Soil moisture content </a:t>
            </a:r>
            <a:r>
              <a:rPr lang="en" sz="1400"/>
              <a:t>(based on dataset)</a:t>
            </a:r>
            <a:r>
              <a:rPr lang="en" sz="1400"/>
              <a:t> - </a:t>
            </a:r>
            <a:r>
              <a:rPr lang="en" sz="1400"/>
              <a:t>Previous crop grown in soil</a:t>
            </a:r>
            <a:r>
              <a:rPr lang="en" sz="1400"/>
              <a:t> 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Market trend - Based on crop demands by buyers.</a:t>
            </a:r>
            <a:endParaRPr sz="14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479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850" y="581025"/>
            <a:ext cx="2124075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975" y="581025"/>
            <a:ext cx="23050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8772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025" y="426425"/>
            <a:ext cx="244792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3725" y="426425"/>
            <a:ext cx="23622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5925" y="493700"/>
            <a:ext cx="2008075" cy="32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164175" y="147750"/>
            <a:ext cx="8900400" cy="48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2. Bad rates :  F</a:t>
            </a:r>
            <a:r>
              <a:rPr b="1" lang="en" sz="1400">
                <a:solidFill>
                  <a:srgbClr val="333333"/>
                </a:solidFill>
              </a:rPr>
              <a:t>armers do not get the correct worth of their products.</a:t>
            </a:r>
            <a:endParaRPr b="1" sz="1400"/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Middle men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Solution : CropAI-Buyer</a:t>
            </a:r>
            <a:endParaRPr b="1" sz="1400"/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   </a:t>
            </a:r>
            <a:r>
              <a:rPr lang="en" sz="1400"/>
              <a:t>Connect the Buyer companies directly to the farmer. 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21893" l="0" r="0" t="0"/>
          <a:stretch/>
        </p:blipFill>
        <p:spPr>
          <a:xfrm>
            <a:off x="1973275" y="1835575"/>
            <a:ext cx="2156250" cy="31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925" y="147752"/>
            <a:ext cx="2580650" cy="476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122000" y="149100"/>
            <a:ext cx="8910900" cy="47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3. Loan Sharks :</a:t>
            </a:r>
            <a:r>
              <a:rPr lang="en" sz="1400"/>
              <a:t> </a:t>
            </a:r>
            <a:r>
              <a:rPr b="1" lang="en" sz="1400">
                <a:solidFill>
                  <a:srgbClr val="333333"/>
                </a:solidFill>
                <a:highlight>
                  <a:srgbClr val="FFFFFF"/>
                </a:highlight>
              </a:rPr>
              <a:t>Private money lending is illegal, the accused have been charged with multiple offences.</a:t>
            </a:r>
            <a:r>
              <a:rPr b="1" lang="en" sz="1400"/>
              <a:t> </a:t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Reason : “Lack of awareness of various loan policies and government schemes”</a:t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Solution: </a:t>
            </a:r>
            <a:endParaRPr b="1" sz="1400"/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One place for all the Government Schemes for farmers 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Agricultural loan details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Details of banks providing loans as well as nearest bank based on location.</a:t>
            </a:r>
            <a:endParaRPr sz="14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14" y="2571750"/>
            <a:ext cx="1634811" cy="24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75" y="2571750"/>
            <a:ext cx="1599575" cy="24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132500" y="86675"/>
            <a:ext cx="85206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Fertilizer Availability : CropAI- Fertilizer</a:t>
            </a:r>
            <a:endParaRPr sz="2400"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216825" y="591750"/>
            <a:ext cx="8868900" cy="43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app for stores selling fertilizers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Shop will register with the app and will be verified by GST Registration no. , Pan Card no. etc.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Fertilizers available for sale will be added along with price and quantity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Seller won’t be allowed to enter a price higher than current maximum selling price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Farmer will be shown with the nearest shop based on his location and available </a:t>
            </a:r>
            <a:r>
              <a:rPr lang="en" sz="1400"/>
              <a:t>fertilizer.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786" l="0" r="0" t="14280"/>
          <a:stretch/>
        </p:blipFill>
        <p:spPr>
          <a:xfrm>
            <a:off x="3057800" y="1897325"/>
            <a:ext cx="2085975" cy="30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79800" y="55050"/>
            <a:ext cx="8626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Plant Library</a:t>
            </a:r>
            <a:endParaRPr sz="2400"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185700" y="602325"/>
            <a:ext cx="8878800" cy="43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Aim : To show crop information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Solution :  One page with detailed information </a:t>
            </a:r>
            <a:r>
              <a:rPr lang="en" sz="1400"/>
              <a:t>about</a:t>
            </a:r>
            <a:r>
              <a:rPr lang="en" sz="1400"/>
              <a:t> growing crops.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4807" l="0" r="0" t="0"/>
          <a:stretch/>
        </p:blipFill>
        <p:spPr>
          <a:xfrm>
            <a:off x="5865400" y="110750"/>
            <a:ext cx="2840900" cy="45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90350" y="118300"/>
            <a:ext cx="86793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Expert Chat and YouTube Help Recommendations</a:t>
            </a:r>
            <a:endParaRPr sz="2400"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169700" y="718250"/>
            <a:ext cx="8905500" cy="4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Aim : Improve farmer network connectivity to provide easy solutions to queries.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Solution: Group chat for farmers on the network , along with added industry experts advice and youtube recommendations for queries.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Method: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Django Channels - Group chat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YouTube API for search queries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	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